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D5E6-8182-C0AF-E43D-6A664CFEB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46B72-52EB-F0E1-17EE-CBBEE63F7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49BC5-FA56-4D3B-B4DB-B426383D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EDA-9EA3-4573-A711-C19F4A04E9D8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352D2-9472-C3C1-33D6-04E62ADF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99BAA-C64D-A835-B3C9-83896CB9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321E-00ED-49C0-84E8-BAA1BF22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6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1E64-F8E2-6EE5-1C8B-CCED59E2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20424-E1A3-CCC7-83AC-5A582C9D2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F08A6-69C9-384A-3D32-4A6411D3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EDA-9EA3-4573-A711-C19F4A04E9D8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3C16C-5A2D-EFF3-4433-275FB5DA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CB0D-DB45-EAA6-3221-AB45E77F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321E-00ED-49C0-84E8-BAA1BF22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02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DFAFC-35F2-F104-9130-2B0A63C0B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F72A7-EB92-1D48-5A49-330A9B756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06F9E-FCA9-865E-573B-C0C110ED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EDA-9EA3-4573-A711-C19F4A04E9D8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2EE0A-750D-F7E7-4052-5FD5315C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6D2FF-8BB3-841A-97FF-50427CA4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321E-00ED-49C0-84E8-BAA1BF22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5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58F1-2A58-DFF6-AC5E-8D2A546D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54065-34FB-DAA2-BAE5-FE22A55A5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4149-9868-F77E-B31E-E2C10B7A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EDA-9EA3-4573-A711-C19F4A04E9D8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2A30B-D1E3-2D98-560F-3F903C81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7AC4-94B2-2830-0612-59886F48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321E-00ED-49C0-84E8-BAA1BF22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85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EF2C-9B2A-4F2F-F72C-FB1ED4C2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281ED-FBBD-D84A-E5D9-9F96417E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A0D28-809D-3255-B36B-214573C6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EDA-9EA3-4573-A711-C19F4A04E9D8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71639-9C23-F3D8-42FB-711C6674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29494-8116-0608-0DE7-F9A4FDB2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321E-00ED-49C0-84E8-BAA1BF22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4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1F6E-E501-3E44-9C8B-71AA4118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2A4A4-C369-D85F-F981-FF251F714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EA68-73CD-E35F-1FEA-9E1AF0ED6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3BCE7-9BF7-AB2B-74C8-BEC6997D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EDA-9EA3-4573-A711-C19F4A04E9D8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7B4B1-3EED-7DA2-9CBD-BF5431F7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1CE83-1466-DD22-D53B-72006624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321E-00ED-49C0-84E8-BAA1BF22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0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A124-887D-DF0F-1B95-24106D3A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3F23A-273C-4BC9-05AC-1946C31D6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4EE7C-E983-3760-9C41-078677BA3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96325E-EA6B-557B-6EB4-E2D0774AD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9DE02-37E3-DC22-54AF-3079D8854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9BB9C-FDB2-059D-4762-753CD804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EDA-9EA3-4573-A711-C19F4A04E9D8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3298C-2CB7-1DFA-0839-823B879B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976083-8778-A713-8174-7C70231C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321E-00ED-49C0-84E8-BAA1BF22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3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68EE-F4B5-6D5D-ECDB-ED83BA70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C10C91-CDDD-7E15-E5AE-C47890F4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EDA-9EA3-4573-A711-C19F4A04E9D8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E400D-8271-CF16-10B9-655854FC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61E43-BA6F-660E-116A-7E35511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321E-00ED-49C0-84E8-BAA1BF22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6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480DB-3A7A-3A1F-5143-C1E06A87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EDA-9EA3-4573-A711-C19F4A04E9D8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69A9E-B395-21CB-E35C-1632FB72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C6309-130C-B50B-BA2A-E24D00EE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321E-00ED-49C0-84E8-BAA1BF22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92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6AF5-8CCD-067E-4FD6-3D6EACB8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0C346-F9A8-2ED0-AAA6-C80C7C76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32721-298F-4450-65EB-450525D1A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818F5-BEEB-5EC0-B608-A21A257A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EDA-9EA3-4573-A711-C19F4A04E9D8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82319-B126-39FF-BB11-615487ED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BD609-A93C-6AEC-A1AB-D0D9CA4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321E-00ED-49C0-84E8-BAA1BF22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1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11E3-591D-0893-B168-4B697BCF4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1324F-2806-D702-0E7A-39E58FA61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8F5EC-3213-9204-F183-81606D320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FB914-0D85-6213-8B71-CE37E74E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EDA-9EA3-4573-A711-C19F4A04E9D8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0D695-BAE0-C5FF-442A-B544D393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E7873-24F0-97FD-9893-8978C454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321E-00ED-49C0-84E8-BAA1BF22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36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348C9-0772-787F-4699-33E30825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CCF5D-4671-F874-5E5E-020A31A64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5B9FA-72F0-BD24-AFF1-C5F48A452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EDEDA-9EA3-4573-A711-C19F4A04E9D8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7A53D-AD31-3B7F-E278-29E0A881C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D1B33-669F-15A7-5F84-6D9E2E85F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5321E-00ED-49C0-84E8-BAA1BF22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6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6969-87D5-A702-EF26-5A7E2076A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5018" y="2068159"/>
            <a:ext cx="9144000" cy="2387600"/>
          </a:xfrm>
        </p:spPr>
        <p:txBody>
          <a:bodyPr/>
          <a:lstStyle/>
          <a:p>
            <a:r>
              <a:rPr lang="en-GB" dirty="0"/>
              <a:t>Character Design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8786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146B-E6D0-593F-F615-2795F032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BF90D-8A84-2506-66E3-D28885677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592"/>
            <a:ext cx="10515600" cy="2126310"/>
          </a:xfrm>
        </p:spPr>
        <p:txBody>
          <a:bodyPr/>
          <a:lstStyle/>
          <a:p>
            <a:r>
              <a:rPr lang="en-GB" dirty="0"/>
              <a:t>Make two near game ready characters. </a:t>
            </a:r>
          </a:p>
          <a:p>
            <a:r>
              <a:rPr lang="en-GB" dirty="0"/>
              <a:t>Possibly rig one if I have time, test in unreal engine.</a:t>
            </a:r>
          </a:p>
          <a:p>
            <a:r>
              <a:rPr lang="en-GB" dirty="0"/>
              <a:t>Improve on any previous mistakes.</a:t>
            </a:r>
          </a:p>
          <a:p>
            <a:r>
              <a:rPr lang="en-GB" dirty="0"/>
              <a:t>Create a good enough portfolio piece to show future employers. </a:t>
            </a:r>
          </a:p>
        </p:txBody>
      </p:sp>
    </p:spTree>
    <p:extLst>
      <p:ext uri="{BB962C8B-B14F-4D97-AF65-F5344CB8AC3E}">
        <p14:creationId xmlns:p14="http://schemas.microsoft.com/office/powerpoint/2010/main" val="371972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E751A-AA00-4721-A613-F140D1C3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1</a:t>
            </a:r>
            <a:r>
              <a:rPr lang="en-GB" sz="3600" baseline="30000" dirty="0">
                <a:solidFill>
                  <a:srgbClr val="FFFFFF"/>
                </a:solidFill>
              </a:rPr>
              <a:t>st</a:t>
            </a:r>
            <a:r>
              <a:rPr lang="en-GB" sz="3600" dirty="0">
                <a:solidFill>
                  <a:srgbClr val="FFFFFF"/>
                </a:solidFill>
              </a:rPr>
              <a:t> Character Idea</a:t>
            </a:r>
          </a:p>
        </p:txBody>
      </p:sp>
      <p:pic>
        <p:nvPicPr>
          <p:cNvPr id="7" name="Picture 6" descr="A picture containing sculpture, swimsuit&#10;&#10;Description automatically generated">
            <a:extLst>
              <a:ext uri="{FF2B5EF4-FFF2-40B4-BE49-F238E27FC236}">
                <a16:creationId xmlns:a16="http://schemas.microsoft.com/office/drawing/2014/main" id="{632C1688-91BF-82D4-DCD8-4F002B35DC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4021"/>
          <a:stretch/>
        </p:blipFill>
        <p:spPr>
          <a:xfrm>
            <a:off x="4968250" y="325905"/>
            <a:ext cx="2249424" cy="20026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F6A16-36FE-5191-8107-42E980D22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2474260"/>
            <a:ext cx="3607930" cy="2600071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Medieval Doctor, medical experiment gone wrong</a:t>
            </a:r>
          </a:p>
          <a:p>
            <a:r>
              <a:rPr lang="en-GB" sz="2000" dirty="0">
                <a:solidFill>
                  <a:srgbClr val="FFFFFF"/>
                </a:solidFill>
              </a:rPr>
              <a:t>Looked into different characters from games, historical events, and other bits of media.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Looked into animals and their different features.</a:t>
            </a:r>
          </a:p>
        </p:txBody>
      </p:sp>
      <p:pic>
        <p:nvPicPr>
          <p:cNvPr id="5" name="Picture 4" descr="A close up of a person's hair">
            <a:extLst>
              <a:ext uri="{FF2B5EF4-FFF2-40B4-BE49-F238E27FC236}">
                <a16:creationId xmlns:a16="http://schemas.microsoft.com/office/drawing/2014/main" id="{05338E5C-1380-A3C1-7E33-856F63E77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6" r="1" b="17635"/>
          <a:stretch/>
        </p:blipFill>
        <p:spPr>
          <a:xfrm>
            <a:off x="4968251" y="2419956"/>
            <a:ext cx="2249424" cy="2002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66EFFF-3AB1-6924-3848-CD221969A7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6" r="3" b="26905"/>
          <a:stretch/>
        </p:blipFill>
        <p:spPr>
          <a:xfrm>
            <a:off x="7295203" y="325904"/>
            <a:ext cx="4570677" cy="3065565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09D0CB-FC7B-5DA2-FEC0-7F66371FBA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2" r="-5" b="6521"/>
          <a:stretch/>
        </p:blipFill>
        <p:spPr>
          <a:xfrm>
            <a:off x="4976656" y="4511800"/>
            <a:ext cx="2249424" cy="2002536"/>
          </a:xfrm>
          <a:prstGeom prst="rect">
            <a:avLst/>
          </a:prstGeom>
        </p:spPr>
      </p:pic>
      <p:pic>
        <p:nvPicPr>
          <p:cNvPr id="11" name="Picture 10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E65CCA27-520D-B76C-A792-CBF9BFF8F9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6" r="3" b="18417"/>
          <a:stretch/>
        </p:blipFill>
        <p:spPr>
          <a:xfrm>
            <a:off x="7295203" y="3474720"/>
            <a:ext cx="4570677" cy="30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33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9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256B0-0054-4A2A-0B48-2E308CB4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2</a:t>
            </a:r>
            <a:r>
              <a:rPr lang="en-GB" sz="3600" baseline="30000" dirty="0">
                <a:solidFill>
                  <a:srgbClr val="FFFFFF"/>
                </a:solidFill>
              </a:rPr>
              <a:t>nd</a:t>
            </a:r>
            <a:r>
              <a:rPr lang="en-GB" sz="3600" dirty="0">
                <a:solidFill>
                  <a:srgbClr val="FFFFFF"/>
                </a:solidFill>
              </a:rPr>
              <a:t> Character Idea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59F0B-9260-4FAD-AB44-17C65082A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1088"/>
          <a:stretch/>
        </p:blipFill>
        <p:spPr>
          <a:xfrm>
            <a:off x="4968250" y="325905"/>
            <a:ext cx="2249424" cy="20026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8271C-397F-9E45-CB6F-3E1FA9FA8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2474260"/>
            <a:ext cx="3607930" cy="2055225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Soldier saved with worlds first robotic parts treatment.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Game Characters, Metal Gear, Overwatch, Other media.</a:t>
            </a:r>
          </a:p>
          <a:p>
            <a:r>
              <a:rPr lang="en-GB" sz="2000" dirty="0">
                <a:solidFill>
                  <a:srgbClr val="FFFFFF"/>
                </a:solidFill>
              </a:rPr>
              <a:t>Potential features, robotic arms, hidden weapons AC.</a:t>
            </a:r>
          </a:p>
        </p:txBody>
      </p:sp>
      <p:pic>
        <p:nvPicPr>
          <p:cNvPr id="9" name="Picture 8" descr="A person in a garment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393B60D1-AFBB-AA38-23DB-BCB057D56D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2" r="3" b="35205"/>
          <a:stretch/>
        </p:blipFill>
        <p:spPr>
          <a:xfrm>
            <a:off x="4968251" y="2419956"/>
            <a:ext cx="2249424" cy="2002611"/>
          </a:xfrm>
          <a:prstGeom prst="rect">
            <a:avLst/>
          </a:prstGeom>
        </p:spPr>
      </p:pic>
      <p:pic>
        <p:nvPicPr>
          <p:cNvPr id="13" name="Picture 12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AEFC919D-612B-1B70-0DA5-B90E84AAAA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3" r="2" b="25892"/>
          <a:stretch/>
        </p:blipFill>
        <p:spPr>
          <a:xfrm>
            <a:off x="7295203" y="325904"/>
            <a:ext cx="4570677" cy="3065565"/>
          </a:xfrm>
          <a:prstGeom prst="rect">
            <a:avLst/>
          </a:prstGeom>
        </p:spPr>
      </p:pic>
      <p:pic>
        <p:nvPicPr>
          <p:cNvPr id="11" name="Picture 10" descr="A person in a garment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B73C49EF-E784-74D9-9A52-465ABC1C5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" r="-2" b="27635"/>
          <a:stretch/>
        </p:blipFill>
        <p:spPr>
          <a:xfrm>
            <a:off x="4976656" y="4511800"/>
            <a:ext cx="2249424" cy="2002536"/>
          </a:xfrm>
          <a:prstGeom prst="rect">
            <a:avLst/>
          </a:prstGeom>
        </p:spPr>
      </p:pic>
      <p:pic>
        <p:nvPicPr>
          <p:cNvPr id="7" name="Picture 6" descr="A picture containing toy, doll, automaton&#10;&#10;Description automatically generated">
            <a:extLst>
              <a:ext uri="{FF2B5EF4-FFF2-40B4-BE49-F238E27FC236}">
                <a16:creationId xmlns:a16="http://schemas.microsoft.com/office/drawing/2014/main" id="{676F866D-9EDF-3CD0-4D74-85134BBFEB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2" r="3" b="37394"/>
          <a:stretch/>
        </p:blipFill>
        <p:spPr>
          <a:xfrm>
            <a:off x="7295203" y="3474720"/>
            <a:ext cx="4570677" cy="30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83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73E8-67F9-4999-9560-6C484E04C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098C-2D7F-94CC-7F58-E68FD2D4F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22322" cy="1678921"/>
          </a:xfrm>
        </p:spPr>
        <p:txBody>
          <a:bodyPr>
            <a:normAutofit/>
          </a:bodyPr>
          <a:lstStyle/>
          <a:p>
            <a:r>
              <a:rPr lang="en-GB" dirty="0"/>
              <a:t>Zbrush </a:t>
            </a:r>
          </a:p>
          <a:p>
            <a:r>
              <a:rPr lang="en-GB" dirty="0"/>
              <a:t>Maya (if &amp; when needed)</a:t>
            </a:r>
          </a:p>
          <a:p>
            <a:r>
              <a:rPr lang="en-GB" dirty="0"/>
              <a:t>Substance Painter</a:t>
            </a:r>
          </a:p>
        </p:txBody>
      </p:sp>
    </p:spTree>
    <p:extLst>
      <p:ext uri="{BB962C8B-B14F-4D97-AF65-F5344CB8AC3E}">
        <p14:creationId xmlns:p14="http://schemas.microsoft.com/office/powerpoint/2010/main" val="151125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32435-BB89-CFFC-2B23-6FF79765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Art Style </a:t>
            </a:r>
          </a:p>
        </p:txBody>
      </p:sp>
      <p:pic>
        <p:nvPicPr>
          <p:cNvPr id="7" name="Picture 6" descr="A picture containing outdoor, group, line&#10;&#10;Description automatically generated">
            <a:extLst>
              <a:ext uri="{FF2B5EF4-FFF2-40B4-BE49-F238E27FC236}">
                <a16:creationId xmlns:a16="http://schemas.microsoft.com/office/drawing/2014/main" id="{1DCD2501-44B4-259D-8AA5-FB27F5CEA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r="19885" b="-1"/>
          <a:stretch/>
        </p:blipFill>
        <p:spPr>
          <a:xfrm>
            <a:off x="4968250" y="325905"/>
            <a:ext cx="2249424" cy="20026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BC531-0A0C-17A5-7B38-70A3EE1C3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2474260"/>
            <a:ext cx="3607930" cy="3677158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Aiming for realism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Fits both of my ideas better 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13" name="Picture 12" descr="A group of men in clothing&#10;&#10;Description automatically generated with medium confidence">
            <a:extLst>
              <a:ext uri="{FF2B5EF4-FFF2-40B4-BE49-F238E27FC236}">
                <a16:creationId xmlns:a16="http://schemas.microsoft.com/office/drawing/2014/main" id="{3B945AC8-7411-B5F0-DD6A-68A053118F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1" r="22443" b="-6"/>
          <a:stretch/>
        </p:blipFill>
        <p:spPr>
          <a:xfrm>
            <a:off x="4968251" y="2419956"/>
            <a:ext cx="2249424" cy="2002611"/>
          </a:xfrm>
          <a:prstGeom prst="rect">
            <a:avLst/>
          </a:prstGeom>
        </p:spPr>
      </p:pic>
      <p:pic>
        <p:nvPicPr>
          <p:cNvPr id="5" name="Picture 4" descr="A picture containing text, person, sculpture&#10;&#10;Description automatically generated">
            <a:extLst>
              <a:ext uri="{FF2B5EF4-FFF2-40B4-BE49-F238E27FC236}">
                <a16:creationId xmlns:a16="http://schemas.microsoft.com/office/drawing/2014/main" id="{1EEF509E-4BC8-3A3E-0E0C-3C7C86392A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8" b="-3"/>
          <a:stretch/>
        </p:blipFill>
        <p:spPr>
          <a:xfrm>
            <a:off x="7295203" y="325904"/>
            <a:ext cx="4570677" cy="3065565"/>
          </a:xfrm>
          <a:prstGeom prst="rect">
            <a:avLst/>
          </a:prstGeom>
        </p:spPr>
      </p:pic>
      <p:pic>
        <p:nvPicPr>
          <p:cNvPr id="9" name="Picture 8" descr="A picture containing player, old&#10;&#10;Description automatically generated">
            <a:extLst>
              <a:ext uri="{FF2B5EF4-FFF2-40B4-BE49-F238E27FC236}">
                <a16:creationId xmlns:a16="http://schemas.microsoft.com/office/drawing/2014/main" id="{D1CE771A-1019-EA6C-8A71-00DAC8FF9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7" r="21011" b="1"/>
          <a:stretch/>
        </p:blipFill>
        <p:spPr>
          <a:xfrm>
            <a:off x="4976656" y="4511800"/>
            <a:ext cx="2249424" cy="2002536"/>
          </a:xfrm>
          <a:prstGeom prst="rect">
            <a:avLst/>
          </a:prstGeom>
        </p:spPr>
      </p:pic>
      <p:pic>
        <p:nvPicPr>
          <p:cNvPr id="11" name="Picture 10" descr="A picture containing person, person, dark&#10;&#10;Description automatically generated">
            <a:extLst>
              <a:ext uri="{FF2B5EF4-FFF2-40B4-BE49-F238E27FC236}">
                <a16:creationId xmlns:a16="http://schemas.microsoft.com/office/drawing/2014/main" id="{13045C02-A019-C521-9BE6-BA7120C682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r="11598"/>
          <a:stretch/>
        </p:blipFill>
        <p:spPr>
          <a:xfrm>
            <a:off x="7295203" y="3474720"/>
            <a:ext cx="4570677" cy="30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16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D775-90E8-F0B1-AFB8-C4E2ECF7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have I chosen these?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C6B04-228D-9AD0-C326-F9FD94E5C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My own interests in medieval &amp; Futuristic media.</a:t>
            </a:r>
          </a:p>
          <a:p>
            <a:r>
              <a:rPr lang="en-GB" sz="1800" dirty="0"/>
              <a:t>Cyberpunk series, Dark souls, The Witcher. </a:t>
            </a:r>
          </a:p>
          <a:p>
            <a:r>
              <a:rPr lang="en-GB" dirty="0"/>
              <a:t>Some uniqueness with the first character. </a:t>
            </a:r>
          </a:p>
          <a:p>
            <a:r>
              <a:rPr lang="en-GB" dirty="0"/>
              <a:t>Second character is just something ive always wanted to do. </a:t>
            </a:r>
          </a:p>
        </p:txBody>
      </p:sp>
    </p:spTree>
    <p:extLst>
      <p:ext uri="{BB962C8B-B14F-4D97-AF65-F5344CB8AC3E}">
        <p14:creationId xmlns:p14="http://schemas.microsoft.com/office/powerpoint/2010/main" val="35726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174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Character Design Presentation</vt:lpstr>
      <vt:lpstr>My Aim</vt:lpstr>
      <vt:lpstr>1st Character Idea</vt:lpstr>
      <vt:lpstr>2nd Character Idea</vt:lpstr>
      <vt:lpstr>The Process</vt:lpstr>
      <vt:lpstr>Art Style </vt:lpstr>
      <vt:lpstr>Why have I chosen these?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Design Presentation</dc:title>
  <dc:creator>CHARLIE BREAR</dc:creator>
  <cp:lastModifiedBy>CHARLIE BREAR</cp:lastModifiedBy>
  <cp:revision>17</cp:revision>
  <dcterms:created xsi:type="dcterms:W3CDTF">2022-11-30T16:33:41Z</dcterms:created>
  <dcterms:modified xsi:type="dcterms:W3CDTF">2022-12-15T23:40:28Z</dcterms:modified>
</cp:coreProperties>
</file>